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79" r:id="rId3"/>
    <p:sldId id="277" r:id="rId4"/>
    <p:sldId id="287" r:id="rId5"/>
    <p:sldId id="267" r:id="rId6"/>
    <p:sldId id="275" r:id="rId7"/>
    <p:sldId id="271" r:id="rId8"/>
    <p:sldId id="270" r:id="rId9"/>
    <p:sldId id="272" r:id="rId10"/>
    <p:sldId id="273" r:id="rId11"/>
    <p:sldId id="281" r:id="rId12"/>
    <p:sldId id="282" r:id="rId13"/>
    <p:sldId id="283" r:id="rId14"/>
    <p:sldId id="276" r:id="rId15"/>
    <p:sldId id="262" r:id="rId16"/>
    <p:sldId id="284" r:id="rId17"/>
    <p:sldId id="286" r:id="rId18"/>
    <p:sldId id="280" r:id="rId19"/>
    <p:sldId id="261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04A75-3786-4404-9237-636D5A807267}" type="datetimeFigureOut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E686FA-69C0-40B2-A254-0659BE05CE9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528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AB37B-A1A6-4849-A6BA-5DA7BAFEEB8E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298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9924C-01F2-42F9-9827-4DFE7AF27AAD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579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C0FCF-A488-4A93-B895-29A4EA5CA959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42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01A40-9084-4D3B-9093-6C4EF42A3C45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6720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42C9-31BA-402B-A5B6-CF9245422F6E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725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A5097-E92B-44A2-96E3-2073DEB89E5C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695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68950-BD70-439C-A9D6-123CD8A82D07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504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D24C7-AFF1-4C13-8201-0BE2A4CF1054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389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DC2E8-16EB-430C-8F85-585DAA91FD2E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472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CF62B-5D21-46A1-AF6B-C1E95941363E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65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C89C5-93EE-4734-8D1E-34BE2763559B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95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1962F-007F-42A2-895A-68DCF83F0DAC}" type="datetime1">
              <a:rPr lang="zh-TW" altLang="en-US" smtClean="0"/>
              <a:t>2017/6/14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AAE7-EFCA-404C-9ED0-1FA07CF1E6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362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 err="1" smtClean="0">
                <a:latin typeface="AR DELANEY" panose="02000000000000000000"/>
              </a:rPr>
              <a:t>LongingForMao</a:t>
            </a:r>
            <a:r>
              <a:rPr lang="en-US" altLang="zh-TW" sz="4800" dirty="0" smtClean="0">
                <a:latin typeface="AR DELANEY" panose="02000000000000000000" pitchFamily="2" charset="0"/>
              </a:rPr>
              <a:t/>
            </a:r>
            <a:br>
              <a:rPr lang="en-US" altLang="zh-TW" sz="4800" dirty="0" smtClean="0">
                <a:latin typeface="AR DELANEY" panose="02000000000000000000" pitchFamily="2" charset="0"/>
              </a:rPr>
            </a:br>
            <a:r>
              <a:rPr lang="zh-TW" altLang="zh-TW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浪</a:t>
            </a:r>
            <a:r>
              <a:rPr lang="zh-TW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尼找毛</a:t>
            </a:r>
            <a:r>
              <a:rPr lang="en-US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zh-TW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校寵版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827881"/>
          </a:xfrm>
        </p:spPr>
        <p:txBody>
          <a:bodyPr>
            <a:no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在校寵地圖中發現自己最喜歡的浪浪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595269" y="4429919"/>
            <a:ext cx="9001462" cy="827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 smtClean="0"/>
          </a:p>
          <a:p>
            <a:r>
              <a:rPr lang="en-US" altLang="zh-TW" sz="1600" dirty="0" smtClean="0"/>
              <a:t>Copyright © 2017 CSIE, NTUST All rights reserved</a:t>
            </a:r>
            <a:endParaRPr lang="zh-TW" altLang="en-US" sz="16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30880"/>
              </p:ext>
            </p:extLst>
          </p:nvPr>
        </p:nvGraphicFramePr>
        <p:xfrm>
          <a:off x="2032000" y="4521994"/>
          <a:ext cx="8128000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M10515028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曾也晏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M10515038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唐  毅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endParaRPr lang="zh-TW" altLang="en-US" sz="1600" dirty="0">
                        <a:latin typeface="Gungsuh" panose="02030600000101010101" pitchFamily="18" charset="-127"/>
                        <a:ea typeface="Gungsuh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M10515048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詹雨時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M10515076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羅偉芯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757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Objects</a:t>
            </a: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認養推薦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b="1" dirty="0" smtClean="0">
                <a:effectLst/>
              </a:rPr>
              <a:t>Features</a:t>
            </a:r>
            <a:endParaRPr lang="en-US" altLang="zh-TW" sz="2400" b="1" dirty="0" smtClean="0">
              <a:effectLst/>
            </a:endParaRP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收藏</a:t>
            </a:r>
            <a:endParaRPr lang="en-US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913796" y="609600"/>
            <a:ext cx="7420580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Design(6/6)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Recommendation Algorithm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68732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Yang, Yang, and </a:t>
            </a:r>
            <a:r>
              <a:rPr lang="en-US" altLang="zh-TW" sz="2000" dirty="0" err="1"/>
              <a:t>Jie</a:t>
            </a:r>
            <a:r>
              <a:rPr lang="en-US" altLang="zh-TW" sz="2000" dirty="0"/>
              <a:t> Tang. "Beyond query: Interactive user intention understanding." Data Mining (ICDM), 2015 IEEE International Conference on. IEEE, 2015.</a:t>
            </a:r>
            <a:endParaRPr lang="zh-TW" altLang="en-US" sz="2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51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Illustrative Example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12</a:t>
            </a:fld>
            <a:endParaRPr lang="zh-TW" altLang="en-US"/>
          </a:p>
        </p:txBody>
      </p:sp>
      <p:graphicFrame>
        <p:nvGraphicFramePr>
          <p:cNvPr id="9" name="物件 8"/>
          <p:cNvGraphicFramePr>
            <a:graphicFrameLocks noChangeAspect="1"/>
          </p:cNvGraphicFramePr>
          <p:nvPr>
            <p:extLst/>
          </p:nvPr>
        </p:nvGraphicFramePr>
        <p:xfrm>
          <a:off x="1763710" y="2024291"/>
          <a:ext cx="8588375" cy="381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Visio" r:id="rId3" imgW="8587796" imgH="3811860" progId="Visio.Drawing.11">
                  <p:embed/>
                </p:oleObj>
              </mc:Choice>
              <mc:Fallback>
                <p:oleObj name="Visio" r:id="rId3" imgW="8587796" imgH="38118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3710" y="2024291"/>
                        <a:ext cx="8588375" cy="381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33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811" y="1690688"/>
            <a:ext cx="6730669" cy="42778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How it works?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13</a:t>
            </a:fld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6" y="1552575"/>
            <a:ext cx="2700335" cy="480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50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</a:rPr>
              <a:t>DEMO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Gungsuh" panose="02030600000101010101" pitchFamily="18" charset="-127"/>
                <a:ea typeface="Gungsuh" panose="02030600000101010101" pitchFamily="18" charset="-127"/>
                <a:cs typeface="+mj-cs"/>
              </a:rPr>
              <a:t>Main pages, 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  <a:cs typeface="+mj-cs"/>
              </a:rPr>
              <a:t>Recommendation</a:t>
            </a:r>
            <a:endParaRPr lang="zh-TW" altLang="en-US" dirty="0">
              <a:latin typeface="Gungsuh" panose="02030600000101010101" pitchFamily="18" charset="-127"/>
              <a:ea typeface="Gungsuh" panose="02030600000101010101" pitchFamily="18" charset="-127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86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553" y="1769018"/>
            <a:ext cx="2100430" cy="373409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DEMO</a:t>
            </a:r>
            <a:r>
              <a:rPr lang="zh-TW" altLang="en-US" sz="3600" dirty="0">
                <a:latin typeface="Gungsuh" panose="02030600000101010101" pitchFamily="18" charset="-127"/>
                <a:ea typeface="Gungsuh" panose="02030600000101010101" pitchFamily="18" charset="-127"/>
              </a:rPr>
              <a:t>－ 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m</a:t>
            </a:r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ain pages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54" y="1769018"/>
            <a:ext cx="2101073" cy="373524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727" y="1769018"/>
            <a:ext cx="2101073" cy="373524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279" y="1769018"/>
            <a:ext cx="2101072" cy="3735239"/>
          </a:xfrm>
          <a:prstGeom prst="rect">
            <a:avLst/>
          </a:prstGeom>
        </p:spPr>
      </p:pic>
      <p:pic>
        <p:nvPicPr>
          <p:cNvPr id="16" name="內容版面配置區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87" y="1769018"/>
            <a:ext cx="2091077" cy="3717471"/>
          </a:xfrm>
          <a:prstGeom prst="rect">
            <a:avLst/>
          </a:prstGeom>
        </p:spPr>
      </p:pic>
      <p:sp>
        <p:nvSpPr>
          <p:cNvPr id="17" name="投影片編號版面配置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DEMO</a:t>
            </a:r>
            <a:r>
              <a:rPr lang="zh-TW" alt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－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recommendation round 1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95" y="1947092"/>
            <a:ext cx="2205053" cy="3920096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28" y="1947093"/>
            <a:ext cx="2205054" cy="39200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1" y="1947093"/>
            <a:ext cx="2205054" cy="392009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73" y="1947093"/>
            <a:ext cx="2205054" cy="392009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861" y="1947093"/>
            <a:ext cx="2205054" cy="392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5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28" y="1947092"/>
            <a:ext cx="2203108" cy="391663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6" y="1947092"/>
            <a:ext cx="2205054" cy="392009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94" y="1947093"/>
            <a:ext cx="2203109" cy="391663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704" y="1947092"/>
            <a:ext cx="2203109" cy="391663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DEMO</a:t>
            </a:r>
            <a:r>
              <a:rPr lang="zh-TW" altLang="en-US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－</a:t>
            </a:r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recommendation round 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17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916" y="1947092"/>
            <a:ext cx="2203109" cy="39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分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工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M10515028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曾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也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晏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: UI/UX</a:t>
            </a:r>
            <a:endParaRPr lang="en-US" altLang="zh-TW" sz="2400" dirty="0" smtClean="0"/>
          </a:p>
          <a:p>
            <a:r>
              <a:rPr lang="en-US" altLang="zh-TW" sz="2400" dirty="0" smtClean="0"/>
              <a:t>M10515038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唐  毅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: </a:t>
            </a:r>
            <a:r>
              <a:rPr lang="en-US" altLang="zh-TW" sz="2400" dirty="0">
                <a:latin typeface="Gungsuh" panose="02030600000101010101" pitchFamily="18" charset="-127"/>
                <a:ea typeface="Gungsuh" panose="02030600000101010101" pitchFamily="18" charset="-127"/>
              </a:rPr>
              <a:t>Algorithm: </a:t>
            </a:r>
            <a:r>
              <a:rPr lang="en-US" altLang="zh-TW" sz="2400" dirty="0" err="1">
                <a:latin typeface="Gungsuh" panose="02030600000101010101" pitchFamily="18" charset="-127"/>
                <a:ea typeface="Gungsuh" panose="02030600000101010101" pitchFamily="18" charset="-127"/>
              </a:rPr>
              <a:t>BeyondQuery</a:t>
            </a:r>
            <a:endParaRPr lang="en-US" altLang="zh-TW" sz="2400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US" altLang="zh-TW" sz="2400" dirty="0" smtClean="0"/>
              <a:t>M10515048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詹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雨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時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: </a:t>
            </a:r>
            <a:r>
              <a:rPr lang="en-US" altLang="zh-TW" sz="2400" dirty="0">
                <a:latin typeface="Gungsuh" panose="02030600000101010101" pitchFamily="18" charset="-127"/>
                <a:ea typeface="Gungsuh" panose="02030600000101010101" pitchFamily="18" charset="-127"/>
              </a:rPr>
              <a:t>Data preprocessing </a:t>
            </a:r>
            <a:r>
              <a:rPr lang="zh-TW" altLang="en-US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、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UI/UX</a:t>
            </a:r>
            <a:endParaRPr lang="en-US" altLang="zh-TW" sz="2400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r>
              <a:rPr lang="en-US" altLang="zh-TW" sz="2400" dirty="0" smtClean="0"/>
              <a:t>M10515076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羅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偉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芯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:</a:t>
            </a:r>
            <a:r>
              <a:rPr lang="zh-TW" altLang="en-US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 </a:t>
            </a:r>
            <a:r>
              <a:rPr lang="en-US" altLang="zh-TW" sz="24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UI/UX</a:t>
            </a:r>
            <a:endParaRPr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65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5300" dirty="0" smtClean="0">
                <a:latin typeface="AR DELANEY" panose="02000000000000000000" pitchFamily="2" charset="0"/>
              </a:rPr>
              <a:t>The end</a:t>
            </a:r>
            <a:br>
              <a:rPr lang="en-US" altLang="zh-TW" sz="5300" dirty="0" smtClean="0">
                <a:latin typeface="AR DELANEY" panose="02000000000000000000" pitchFamily="2" charset="0"/>
              </a:rPr>
            </a:br>
            <a:r>
              <a:rPr lang="en-US" altLang="zh-TW" sz="4800" dirty="0" smtClean="0">
                <a:latin typeface="AR DELANEY" panose="02000000000000000000" pitchFamily="2" charset="0"/>
              </a:rPr>
              <a:t/>
            </a:r>
            <a:br>
              <a:rPr lang="en-US" altLang="zh-TW" sz="4800" dirty="0" smtClean="0">
                <a:latin typeface="AR DELANEY" panose="02000000000000000000" pitchFamily="2" charset="0"/>
              </a:rPr>
            </a:br>
            <a:r>
              <a:rPr lang="en-US" altLang="zh-TW" sz="3600" dirty="0" err="1" smtClean="0">
                <a:latin typeface="AR DELANEY" panose="02000000000000000000" pitchFamily="2" charset="0"/>
              </a:rPr>
              <a:t>LongingForMao</a:t>
            </a:r>
            <a:r>
              <a:rPr lang="en-US" altLang="zh-TW" sz="3600" dirty="0" smtClean="0">
                <a:latin typeface="AR DELANEY" panose="02000000000000000000" pitchFamily="2" charset="0"/>
              </a:rPr>
              <a:t> </a:t>
            </a:r>
            <a:br>
              <a:rPr lang="en-US" altLang="zh-TW" sz="3600" dirty="0" smtClean="0">
                <a:latin typeface="AR DELANEY" panose="02000000000000000000" pitchFamily="2" charset="0"/>
              </a:rPr>
            </a:br>
            <a:r>
              <a:rPr lang="zh-TW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浪尼找毛</a:t>
            </a:r>
            <a:r>
              <a: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|</a:t>
            </a:r>
            <a:r>
              <a:rPr lang="zh-TW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校寵版</a:t>
            </a:r>
            <a:endParaRPr lang="zh-TW" altLang="en-US" sz="4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827881"/>
          </a:xfrm>
        </p:spPr>
        <p:txBody>
          <a:bodyPr>
            <a:noAutofit/>
          </a:bodyPr>
          <a:lstStyle/>
          <a:p>
            <a:r>
              <a:rPr lang="zh-TW" altLang="en-US" sz="16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在校寵地圖中發現自己最喜歡的浪浪</a:t>
            </a:r>
            <a:endParaRPr lang="en-US" altLang="zh-TW" sz="16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595269" y="4429919"/>
            <a:ext cx="9001462" cy="827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US" altLang="zh-TW" sz="1600" dirty="0" smtClean="0"/>
          </a:p>
          <a:p>
            <a:r>
              <a:rPr lang="en-US" altLang="zh-TW" sz="1600" dirty="0" smtClean="0"/>
              <a:t>Copyright © 2017 CSIE, NTUST All rights reserved</a:t>
            </a:r>
            <a:endParaRPr lang="zh-TW" altLang="en-US" sz="16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948256"/>
              </p:ext>
            </p:extLst>
          </p:nvPr>
        </p:nvGraphicFramePr>
        <p:xfrm>
          <a:off x="2032000" y="4521994"/>
          <a:ext cx="8128000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137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M10515028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曾也晏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M10515038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唐   毅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endParaRPr lang="zh-TW" altLang="en-US" sz="1600" dirty="0">
                        <a:latin typeface="Gungsuh" panose="02030600000101010101" pitchFamily="18" charset="-127"/>
                        <a:ea typeface="Gungsuh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M10515048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詹雨時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M10515076</a:t>
                      </a:r>
                      <a:r>
                        <a:rPr lang="zh-TW" altLang="en-US" sz="1600" dirty="0" smtClean="0">
                          <a:latin typeface="Gungsuh" panose="02030600000101010101" pitchFamily="18" charset="-127"/>
                          <a:ea typeface="Gungsuh" panose="02030600000101010101" pitchFamily="18" charset="-127"/>
                        </a:rPr>
                        <a:t> </a:t>
                      </a:r>
                      <a:r>
                        <a:rPr lang="zh-TW" altLang="en-US" sz="1600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羅偉芯</a:t>
                      </a:r>
                      <a:endParaRPr lang="zh-TW" altLang="en-US" sz="1600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49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海選建議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特殊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群體分享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APP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，原創性不明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構想書說明清楚，但創新性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低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可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再強化資料應用深度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與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政府開放資料加值創作距離太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遠</a:t>
            </a:r>
            <a:endParaRPr lang="en-US" altLang="zh-TW" sz="2400" dirty="0" smtClean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實作性高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1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AOF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Activity, Objects, Features</a:t>
            </a:r>
            <a:endParaRPr lang="zh-TW" altLang="zh-TW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9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Activity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zh-TW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在校寵地圖中發現自己最喜歡的浪浪</a:t>
            </a:r>
            <a:endParaRPr lang="en-US" altLang="zh-TW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endParaRPr lang="zh-TW" altLang="zh-TW" b="1" dirty="0">
              <a:effectLst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1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7420579" cy="1326321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Design(1/6)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</a:t>
            </a:r>
            <a:endParaRPr lang="en-US" altLang="zh-TW" sz="2400" b="1" dirty="0" smtClean="0">
              <a:effectLst/>
            </a:endParaRPr>
          </a:p>
          <a:p>
            <a:pPr lvl="1"/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校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寵地圖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2400" b="1" dirty="0">
                <a:effectLst/>
              </a:rPr>
              <a:t>Features</a:t>
            </a:r>
            <a:endParaRPr lang="zh-TW" altLang="zh-TW" sz="2400" b="1" dirty="0">
              <a:effectLst/>
            </a:endParaRPr>
          </a:p>
          <a:p>
            <a:pPr lvl="1"/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呈現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與搜尋各校校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</a:t>
            </a:r>
            <a:r>
              <a:rPr lang="zh-TW" altLang="zh-TW" sz="2000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sz="2000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呈現各動保處</a:t>
            </a:r>
            <a:r>
              <a:rPr lang="en-US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3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7420579" cy="1326321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Design(2/6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</a:t>
            </a:r>
            <a:endParaRPr lang="en-US" altLang="zh-TW" sz="2400" b="1" dirty="0" smtClean="0">
              <a:effectLst/>
            </a:endParaRPr>
          </a:p>
          <a:p>
            <a:pPr lvl="1"/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個人頁面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2400" b="1" dirty="0" smtClean="0">
                <a:effectLst/>
              </a:rPr>
              <a:t>Features</a:t>
            </a:r>
          </a:p>
          <a:p>
            <a:pPr lvl="1"/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追蹤、觀看貼文</a:t>
            </a:r>
            <a:endParaRPr lang="zh-TW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649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7420580" cy="1326321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Design(3/6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</a:t>
            </a:r>
            <a:endParaRPr lang="en-US" altLang="zh-TW" sz="2400" b="1" dirty="0" smtClean="0">
              <a:effectLst/>
            </a:endParaRPr>
          </a:p>
          <a:p>
            <a:pPr lvl="1"/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寵物</a:t>
            </a:r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頁面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2400" b="1" dirty="0">
                <a:effectLst/>
              </a:rPr>
              <a:t>Features</a:t>
            </a:r>
            <a:endParaRPr lang="zh-TW" altLang="zh-TW" sz="2400" dirty="0" smtClean="0">
              <a:effectLst/>
            </a:endParaRPr>
          </a:p>
          <a:p>
            <a:pPr lvl="1"/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追蹤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觀看貼文、</a:t>
            </a:r>
            <a:r>
              <a:rPr lang="en-US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餵食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記錄、結紮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標記</a:t>
            </a:r>
            <a:r>
              <a:rPr lang="en-US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25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4" y="0"/>
            <a:ext cx="3857625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6" y="609600"/>
            <a:ext cx="7420580" cy="1326321"/>
          </a:xfrm>
        </p:spPr>
        <p:txBody>
          <a:bodyPr>
            <a:normAutofit/>
          </a:bodyPr>
          <a:lstStyle/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Design(4/6</a:t>
            </a:r>
            <a:r>
              <a:rPr lang="en-US" altLang="zh-TW" sz="3600" dirty="0">
                <a:latin typeface="Gungsuh" panose="02030600000101010101" pitchFamily="18" charset="-127"/>
                <a:ea typeface="Gungsuh" panose="02030600000101010101" pitchFamily="18" charset="-127"/>
              </a:rPr>
              <a:t>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</a:t>
            </a:r>
            <a:endParaRPr lang="en-US" altLang="zh-TW" sz="2400" b="1" dirty="0" smtClean="0">
              <a:effectLst/>
            </a:endParaRP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寵物貼文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0"/>
            <a:r>
              <a:rPr lang="en-US" altLang="zh-TW" sz="2400" b="1" dirty="0">
                <a:effectLst/>
              </a:rPr>
              <a:t>Features</a:t>
            </a:r>
            <a:endParaRPr lang="zh-TW" altLang="zh-TW" sz="2400" dirty="0">
              <a:effectLst/>
            </a:endParaRPr>
          </a:p>
          <a:p>
            <a:pPr lvl="1"/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發布、</a:t>
            </a:r>
            <a:r>
              <a:rPr lang="zh-TW" altLang="en-US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按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讚</a:t>
            </a:r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zh-TW" altLang="zh-TW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留言</a:t>
            </a:r>
            <a:r>
              <a:rPr lang="zh-TW" altLang="en-US" sz="2000" b="1" dirty="0" smtClean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、分享</a:t>
            </a:r>
            <a:endParaRPr lang="en-US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302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b="1" dirty="0" smtClean="0">
                <a:effectLst/>
              </a:rPr>
              <a:t>Object</a:t>
            </a:r>
            <a:endParaRPr lang="en-US" altLang="zh-TW" sz="2400" b="1" dirty="0" smtClean="0">
              <a:effectLst/>
            </a:endParaRP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寵物照片</a:t>
            </a:r>
            <a:endParaRPr lang="en-US" altLang="zh-TW" sz="2000" b="1" dirty="0" smtClean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en-US" altLang="zh-TW" sz="2400" b="1" dirty="0" smtClean="0">
                <a:effectLst/>
              </a:rPr>
              <a:t>Features</a:t>
            </a:r>
            <a:endParaRPr lang="en-US" altLang="zh-TW" sz="2400" b="1" dirty="0" smtClean="0">
              <a:effectLst/>
            </a:endParaRPr>
          </a:p>
          <a:p>
            <a:pPr lvl="1"/>
            <a:r>
              <a:rPr lang="zh-TW" altLang="zh-TW" sz="2000" b="1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收藏</a:t>
            </a:r>
            <a:endParaRPr lang="en-US" altLang="zh-TW" sz="2000" b="1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E7-EFCA-404C-9ED0-1FA07CF1E6C0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14" y="0"/>
            <a:ext cx="3857625" cy="6858000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913796" y="609600"/>
            <a:ext cx="7420580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600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Design(5/6)</a:t>
            </a:r>
            <a:endParaRPr lang="zh-TW" altLang="en-US" sz="3600" dirty="0"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</TotalTime>
  <Words>325</Words>
  <Application>Microsoft Office PowerPoint</Application>
  <PresentationFormat>寬螢幕</PresentationFormat>
  <Paragraphs>89</Paragraphs>
  <Slides>19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8" baseType="lpstr">
      <vt:lpstr>AR DELANEY</vt:lpstr>
      <vt:lpstr>Gungsuh</vt:lpstr>
      <vt:lpstr>新細明體</vt:lpstr>
      <vt:lpstr>標楷體</vt:lpstr>
      <vt:lpstr>Arial</vt:lpstr>
      <vt:lpstr>Calibri</vt:lpstr>
      <vt:lpstr>Calibri Light</vt:lpstr>
      <vt:lpstr>Office 佈景主題</vt:lpstr>
      <vt:lpstr>Visio</vt:lpstr>
      <vt:lpstr>LongingForMao 浪尼找毛|校寵版</vt:lpstr>
      <vt:lpstr>海選建議</vt:lpstr>
      <vt:lpstr>AOF</vt:lpstr>
      <vt:lpstr>Activity</vt:lpstr>
      <vt:lpstr>Design(1/6)</vt:lpstr>
      <vt:lpstr>Design(2/6)</vt:lpstr>
      <vt:lpstr>Design(3/6)</vt:lpstr>
      <vt:lpstr>Design(4/6)</vt:lpstr>
      <vt:lpstr>PowerPoint 簡報</vt:lpstr>
      <vt:lpstr>PowerPoint 簡報</vt:lpstr>
      <vt:lpstr>Recommendation Algorithm</vt:lpstr>
      <vt:lpstr>Illustrative Example</vt:lpstr>
      <vt:lpstr>How it works?</vt:lpstr>
      <vt:lpstr>DEMO</vt:lpstr>
      <vt:lpstr>DEMO－ main pages</vt:lpstr>
      <vt:lpstr>DEMO－recommendation round 1</vt:lpstr>
      <vt:lpstr>DEMO－recommendation round 2</vt:lpstr>
      <vt:lpstr>分工</vt:lpstr>
      <vt:lpstr>The end  LongingForMao  浪尼找毛|校寵版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LongingForMao 浪尼找毛|校寵版</dc:title>
  <dc:creator>yushih chan</dc:creator>
  <cp:lastModifiedBy>KDD-lab</cp:lastModifiedBy>
  <cp:revision>220</cp:revision>
  <dcterms:created xsi:type="dcterms:W3CDTF">2017-03-28T14:47:06Z</dcterms:created>
  <dcterms:modified xsi:type="dcterms:W3CDTF">2017-06-14T06:01:24Z</dcterms:modified>
</cp:coreProperties>
</file>